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21945600" cy="11887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65" userDrawn="1">
          <p15:clr>
            <a:srgbClr val="A4A3A4"/>
          </p15:clr>
        </p15:guide>
        <p15:guide id="2" pos="69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96" y="274"/>
      </p:cViewPr>
      <p:guideLst>
        <p:guide orient="horz" pos="3765"/>
        <p:guide pos="6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ce Currey" userId="9b4d5e5d0a3c20ca" providerId="LiveId" clId="{547F5831-440B-4E62-86FF-26901EEA9D14}"/>
    <pc:docChg chg="undo custSel modSld">
      <pc:chgData name="Bryce Currey" userId="9b4d5e5d0a3c20ca" providerId="LiveId" clId="{547F5831-440B-4E62-86FF-26901EEA9D14}" dt="2023-10-06T22:32:40.960" v="82" actId="1582"/>
      <pc:docMkLst>
        <pc:docMk/>
      </pc:docMkLst>
      <pc:sldChg chg="addSp delSp modSp mod">
        <pc:chgData name="Bryce Currey" userId="9b4d5e5d0a3c20ca" providerId="LiveId" clId="{547F5831-440B-4E62-86FF-26901EEA9D14}" dt="2023-10-06T22:32:40.960" v="82" actId="1582"/>
        <pc:sldMkLst>
          <pc:docMk/>
          <pc:sldMk cId="3795783429" sldId="256"/>
        </pc:sldMkLst>
        <pc:spChg chg="add del mod">
          <ac:chgData name="Bryce Currey" userId="9b4d5e5d0a3c20ca" providerId="LiveId" clId="{547F5831-440B-4E62-86FF-26901EEA9D14}" dt="2023-10-06T22:29:20.333" v="11" actId="478"/>
          <ac:spMkLst>
            <pc:docMk/>
            <pc:sldMk cId="3795783429" sldId="256"/>
            <ac:spMk id="2" creationId="{468A3F00-F37D-236B-4CB6-7B33C0135205}"/>
          </ac:spMkLst>
        </pc:spChg>
        <pc:spChg chg="add mod">
          <ac:chgData name="Bryce Currey" userId="9b4d5e5d0a3c20ca" providerId="LiveId" clId="{547F5831-440B-4E62-86FF-26901EEA9D14}" dt="2023-10-06T22:32:33.173" v="81" actId="1582"/>
          <ac:spMkLst>
            <pc:docMk/>
            <pc:sldMk cId="3795783429" sldId="256"/>
            <ac:spMk id="3" creationId="{CB5AC24C-4069-E960-4EB0-A87BD244FEA6}"/>
          </ac:spMkLst>
        </pc:spChg>
        <pc:spChg chg="add mod">
          <ac:chgData name="Bryce Currey" userId="9b4d5e5d0a3c20ca" providerId="LiveId" clId="{547F5831-440B-4E62-86FF-26901EEA9D14}" dt="2023-10-06T22:32:33.173" v="81" actId="1582"/>
          <ac:spMkLst>
            <pc:docMk/>
            <pc:sldMk cId="3795783429" sldId="256"/>
            <ac:spMk id="4" creationId="{4CCCBA24-87EF-B8E1-0A3C-C6EB93B0AF41}"/>
          </ac:spMkLst>
        </pc:spChg>
        <pc:spChg chg="add mod">
          <ac:chgData name="Bryce Currey" userId="9b4d5e5d0a3c20ca" providerId="LiveId" clId="{547F5831-440B-4E62-86FF-26901EEA9D14}" dt="2023-10-06T22:32:33.173" v="81" actId="1582"/>
          <ac:spMkLst>
            <pc:docMk/>
            <pc:sldMk cId="3795783429" sldId="256"/>
            <ac:spMk id="6" creationId="{0D3D16CE-B05B-032E-AD06-53D6403AF1E9}"/>
          </ac:spMkLst>
        </pc:spChg>
        <pc:spChg chg="add mod">
          <ac:chgData name="Bryce Currey" userId="9b4d5e5d0a3c20ca" providerId="LiveId" clId="{547F5831-440B-4E62-86FF-26901EEA9D14}" dt="2023-10-06T22:32:33.173" v="81" actId="1582"/>
          <ac:spMkLst>
            <pc:docMk/>
            <pc:sldMk cId="3795783429" sldId="256"/>
            <ac:spMk id="8" creationId="{50013B77-B6D4-4091-45CC-6ACE6025E210}"/>
          </ac:spMkLst>
        </pc:spChg>
        <pc:spChg chg="mod">
          <ac:chgData name="Bryce Currey" userId="9b4d5e5d0a3c20ca" providerId="LiveId" clId="{547F5831-440B-4E62-86FF-26901EEA9D14}" dt="2023-10-06T22:32:33.173" v="81" actId="1582"/>
          <ac:spMkLst>
            <pc:docMk/>
            <pc:sldMk cId="3795783429" sldId="256"/>
            <ac:spMk id="12" creationId="{78F9B45F-8F40-4A6F-E3C6-77F6C6E3BA42}"/>
          </ac:spMkLst>
        </pc:spChg>
        <pc:spChg chg="mod">
          <ac:chgData name="Bryce Currey" userId="9b4d5e5d0a3c20ca" providerId="LiveId" clId="{547F5831-440B-4E62-86FF-26901EEA9D14}" dt="2023-10-06T22:32:33.173" v="81" actId="1582"/>
          <ac:spMkLst>
            <pc:docMk/>
            <pc:sldMk cId="3795783429" sldId="256"/>
            <ac:spMk id="13" creationId="{6C384A40-0C59-4AB3-1114-0885CCBA5FC2}"/>
          </ac:spMkLst>
        </pc:spChg>
        <pc:spChg chg="mod">
          <ac:chgData name="Bryce Currey" userId="9b4d5e5d0a3c20ca" providerId="LiveId" clId="{547F5831-440B-4E62-86FF-26901EEA9D14}" dt="2023-10-06T22:32:33.173" v="81" actId="1582"/>
          <ac:spMkLst>
            <pc:docMk/>
            <pc:sldMk cId="3795783429" sldId="256"/>
            <ac:spMk id="14" creationId="{2D3B74E3-77F1-EE4A-5CB0-7D7B716007D4}"/>
          </ac:spMkLst>
        </pc:spChg>
        <pc:spChg chg="mod">
          <ac:chgData name="Bryce Currey" userId="9b4d5e5d0a3c20ca" providerId="LiveId" clId="{547F5831-440B-4E62-86FF-26901EEA9D14}" dt="2023-10-06T22:32:33.173" v="81" actId="1582"/>
          <ac:spMkLst>
            <pc:docMk/>
            <pc:sldMk cId="3795783429" sldId="256"/>
            <ac:spMk id="15" creationId="{67C2B70A-A94A-BCC8-895A-1198A85D3157}"/>
          </ac:spMkLst>
        </pc:spChg>
        <pc:picChg chg="mod">
          <ac:chgData name="Bryce Currey" userId="9b4d5e5d0a3c20ca" providerId="LiveId" clId="{547F5831-440B-4E62-86FF-26901EEA9D14}" dt="2023-10-05T17:02:51.614" v="3"/>
          <ac:picMkLst>
            <pc:docMk/>
            <pc:sldMk cId="3795783429" sldId="256"/>
            <ac:picMk id="5" creationId="{4B0C9EFD-602C-C4C7-0176-C6A76041A0FF}"/>
          </ac:picMkLst>
        </pc:picChg>
        <pc:picChg chg="mod">
          <ac:chgData name="Bryce Currey" userId="9b4d5e5d0a3c20ca" providerId="LiveId" clId="{547F5831-440B-4E62-86FF-26901EEA9D14}" dt="2023-10-05T17:02:43.624" v="2"/>
          <ac:picMkLst>
            <pc:docMk/>
            <pc:sldMk cId="3795783429" sldId="256"/>
            <ac:picMk id="7" creationId="{765D2CAE-6078-3273-D1DE-4562B283D7D1}"/>
          </ac:picMkLst>
        </pc:picChg>
        <pc:picChg chg="mod">
          <ac:chgData name="Bryce Currey" userId="9b4d5e5d0a3c20ca" providerId="LiveId" clId="{547F5831-440B-4E62-86FF-26901EEA9D14}" dt="2023-10-06T22:30:51.623" v="68" actId="1076"/>
          <ac:picMkLst>
            <pc:docMk/>
            <pc:sldMk cId="3795783429" sldId="256"/>
            <ac:picMk id="9" creationId="{E040AA3B-33EA-AA6E-B459-537578550C86}"/>
          </ac:picMkLst>
        </pc:picChg>
        <pc:picChg chg="mod">
          <ac:chgData name="Bryce Currey" userId="9b4d5e5d0a3c20ca" providerId="LiveId" clId="{547F5831-440B-4E62-86FF-26901EEA9D14}" dt="2023-10-05T17:02:25.328" v="0"/>
          <ac:picMkLst>
            <pc:docMk/>
            <pc:sldMk cId="3795783429" sldId="256"/>
            <ac:picMk id="11" creationId="{AEF82EF5-1219-F4D0-A64C-691A1F4E80D6}"/>
          </ac:picMkLst>
        </pc:picChg>
        <pc:cxnChg chg="add mod">
          <ac:chgData name="Bryce Currey" userId="9b4d5e5d0a3c20ca" providerId="LiveId" clId="{547F5831-440B-4E62-86FF-26901EEA9D14}" dt="2023-10-06T22:32:40.960" v="82" actId="1582"/>
          <ac:cxnSpMkLst>
            <pc:docMk/>
            <pc:sldMk cId="3795783429" sldId="256"/>
            <ac:cxnSpMk id="21" creationId="{73ABCED3-D897-0DB2-C45B-2AD70EF5552B}"/>
          </ac:cxnSpMkLst>
        </pc:cxnChg>
      </pc:sldChg>
    </pc:docChg>
  </pc:docChgLst>
  <pc:docChgLst>
    <pc:chgData name="Bryce Currey" userId="9b4d5e5d0a3c20ca" providerId="LiveId" clId="{01C2A737-69C8-4749-8DAE-4BDC49602ADE}"/>
    <pc:docChg chg="modSld">
      <pc:chgData name="Bryce Currey" userId="9b4d5e5d0a3c20ca" providerId="LiveId" clId="{01C2A737-69C8-4749-8DAE-4BDC49602ADE}" dt="2023-11-21T16:39:37.297" v="45" actId="20577"/>
      <pc:docMkLst>
        <pc:docMk/>
      </pc:docMkLst>
      <pc:sldChg chg="modSp mod">
        <pc:chgData name="Bryce Currey" userId="9b4d5e5d0a3c20ca" providerId="LiveId" clId="{01C2A737-69C8-4749-8DAE-4BDC49602ADE}" dt="2023-11-21T16:39:37.297" v="45" actId="20577"/>
        <pc:sldMkLst>
          <pc:docMk/>
          <pc:sldMk cId="3795783429" sldId="256"/>
        </pc:sldMkLst>
        <pc:spChg chg="mod">
          <ac:chgData name="Bryce Currey" userId="9b4d5e5d0a3c20ca" providerId="LiveId" clId="{01C2A737-69C8-4749-8DAE-4BDC49602ADE}" dt="2023-11-21T16:39:10.375" v="4" actId="20577"/>
          <ac:spMkLst>
            <pc:docMk/>
            <pc:sldMk cId="3795783429" sldId="256"/>
            <ac:spMk id="16" creationId="{010DA8EA-A044-1EA1-CDCB-998C9A4E8130}"/>
          </ac:spMkLst>
        </pc:spChg>
        <pc:spChg chg="mod">
          <ac:chgData name="Bryce Currey" userId="9b4d5e5d0a3c20ca" providerId="LiveId" clId="{01C2A737-69C8-4749-8DAE-4BDC49602ADE}" dt="2023-11-21T16:39:01.743" v="0" actId="20577"/>
          <ac:spMkLst>
            <pc:docMk/>
            <pc:sldMk cId="3795783429" sldId="256"/>
            <ac:spMk id="17" creationId="{863DBE72-E5EB-FD66-D0D4-1371A57D2CB6}"/>
          </ac:spMkLst>
        </pc:spChg>
        <pc:spChg chg="mod">
          <ac:chgData name="Bryce Currey" userId="9b4d5e5d0a3c20ca" providerId="LiveId" clId="{01C2A737-69C8-4749-8DAE-4BDC49602ADE}" dt="2023-11-21T16:39:12.422" v="5" actId="20577"/>
          <ac:spMkLst>
            <pc:docMk/>
            <pc:sldMk cId="3795783429" sldId="256"/>
            <ac:spMk id="18" creationId="{323996AA-3CD1-7D82-F5A5-588E654744A2}"/>
          </ac:spMkLst>
        </pc:spChg>
        <pc:spChg chg="mod">
          <ac:chgData name="Bryce Currey" userId="9b4d5e5d0a3c20ca" providerId="LiveId" clId="{01C2A737-69C8-4749-8DAE-4BDC49602ADE}" dt="2023-11-21T16:39:08.132" v="3" actId="14100"/>
          <ac:spMkLst>
            <pc:docMk/>
            <pc:sldMk cId="3795783429" sldId="256"/>
            <ac:spMk id="19" creationId="{6613D1B7-C367-9719-F274-EF24E6FD7D5D}"/>
          </ac:spMkLst>
        </pc:spChg>
        <pc:spChg chg="mod">
          <ac:chgData name="Bryce Currey" userId="9b4d5e5d0a3c20ca" providerId="LiveId" clId="{01C2A737-69C8-4749-8DAE-4BDC49602ADE}" dt="2023-11-21T16:39:28.635" v="21" actId="1038"/>
          <ac:spMkLst>
            <pc:docMk/>
            <pc:sldMk cId="3795783429" sldId="256"/>
            <ac:spMk id="20" creationId="{C3D69553-09DA-3FEF-7529-C91C46DFE776}"/>
          </ac:spMkLst>
        </pc:spChg>
        <pc:spChg chg="mod">
          <ac:chgData name="Bryce Currey" userId="9b4d5e5d0a3c20ca" providerId="LiveId" clId="{01C2A737-69C8-4749-8DAE-4BDC49602ADE}" dt="2023-11-21T16:39:32.326" v="33" actId="20577"/>
          <ac:spMkLst>
            <pc:docMk/>
            <pc:sldMk cId="3795783429" sldId="256"/>
            <ac:spMk id="24" creationId="{3D11650A-6EDA-9BBE-9AC0-D07EBB365E57}"/>
          </ac:spMkLst>
        </pc:spChg>
        <pc:spChg chg="mod">
          <ac:chgData name="Bryce Currey" userId="9b4d5e5d0a3c20ca" providerId="LiveId" clId="{01C2A737-69C8-4749-8DAE-4BDC49602ADE}" dt="2023-11-21T16:39:37.297" v="45" actId="20577"/>
          <ac:spMkLst>
            <pc:docMk/>
            <pc:sldMk cId="3795783429" sldId="256"/>
            <ac:spMk id="25" creationId="{AC870D57-DCF9-FC26-FE67-0C3B0A95A811}"/>
          </ac:spMkLst>
        </pc:spChg>
        <pc:spChg chg="mod">
          <ac:chgData name="Bryce Currey" userId="9b4d5e5d0a3c20ca" providerId="LiveId" clId="{01C2A737-69C8-4749-8DAE-4BDC49602ADE}" dt="2023-11-21T16:39:20.049" v="9" actId="1038"/>
          <ac:spMkLst>
            <pc:docMk/>
            <pc:sldMk cId="3795783429" sldId="256"/>
            <ac:spMk id="26" creationId="{54167F76-8F5C-7385-98BC-7B4A0B04AB30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1945429"/>
            <a:ext cx="16459200" cy="4138507"/>
          </a:xfrm>
        </p:spPr>
        <p:txBody>
          <a:bodyPr anchor="b"/>
          <a:lstStyle>
            <a:lvl1pPr algn="ctr">
              <a:defRPr sz="10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6243533"/>
            <a:ext cx="16459200" cy="2869987"/>
          </a:xfrm>
        </p:spPr>
        <p:txBody>
          <a:bodyPr/>
          <a:lstStyle>
            <a:lvl1pPr marL="0" indent="0" algn="ctr">
              <a:buNone/>
              <a:defRPr sz="4160"/>
            </a:lvl1pPr>
            <a:lvl2pPr marL="792465" indent="0" algn="ctr">
              <a:buNone/>
              <a:defRPr sz="3467"/>
            </a:lvl2pPr>
            <a:lvl3pPr marL="1584930" indent="0" algn="ctr">
              <a:buNone/>
              <a:defRPr sz="3120"/>
            </a:lvl3pPr>
            <a:lvl4pPr marL="2377394" indent="0" algn="ctr">
              <a:buNone/>
              <a:defRPr sz="2773"/>
            </a:lvl4pPr>
            <a:lvl5pPr marL="3169859" indent="0" algn="ctr">
              <a:buNone/>
              <a:defRPr sz="2773"/>
            </a:lvl5pPr>
            <a:lvl6pPr marL="3962324" indent="0" algn="ctr">
              <a:buNone/>
              <a:defRPr sz="2773"/>
            </a:lvl6pPr>
            <a:lvl7pPr marL="4754789" indent="0" algn="ctr">
              <a:buNone/>
              <a:defRPr sz="2773"/>
            </a:lvl7pPr>
            <a:lvl8pPr marL="5547253" indent="0" algn="ctr">
              <a:buNone/>
              <a:defRPr sz="2773"/>
            </a:lvl8pPr>
            <a:lvl9pPr marL="6339718" indent="0" algn="ctr">
              <a:buNone/>
              <a:defRPr sz="277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888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108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0" y="632883"/>
            <a:ext cx="4732020" cy="100738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0" y="632883"/>
            <a:ext cx="13921740" cy="1007385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551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69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0" y="2963547"/>
            <a:ext cx="18928080" cy="4944744"/>
          </a:xfrm>
        </p:spPr>
        <p:txBody>
          <a:bodyPr anchor="b"/>
          <a:lstStyle>
            <a:lvl1pPr>
              <a:defRPr sz="10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0" y="7955070"/>
            <a:ext cx="18928080" cy="2600324"/>
          </a:xfrm>
        </p:spPr>
        <p:txBody>
          <a:bodyPr/>
          <a:lstStyle>
            <a:lvl1pPr marL="0" indent="0">
              <a:buNone/>
              <a:defRPr sz="4160">
                <a:solidFill>
                  <a:schemeClr val="tx1">
                    <a:tint val="75000"/>
                  </a:schemeClr>
                </a:solidFill>
              </a:defRPr>
            </a:lvl1pPr>
            <a:lvl2pPr marL="792465" indent="0">
              <a:buNone/>
              <a:defRPr sz="3467">
                <a:solidFill>
                  <a:schemeClr val="tx1">
                    <a:tint val="75000"/>
                  </a:schemeClr>
                </a:solidFill>
              </a:defRPr>
            </a:lvl2pPr>
            <a:lvl3pPr marL="1584930" indent="0">
              <a:buNone/>
              <a:defRPr sz="3120">
                <a:solidFill>
                  <a:schemeClr val="tx1">
                    <a:tint val="75000"/>
                  </a:schemeClr>
                </a:solidFill>
              </a:defRPr>
            </a:lvl3pPr>
            <a:lvl4pPr marL="237739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4pPr>
            <a:lvl5pPr marL="316985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5pPr>
            <a:lvl6pPr marL="396232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6pPr>
            <a:lvl7pPr marL="475478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7pPr>
            <a:lvl8pPr marL="5547253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8pPr>
            <a:lvl9pPr marL="6339718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6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3164417"/>
            <a:ext cx="9326880" cy="75423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3164417"/>
            <a:ext cx="9326880" cy="75423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058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632884"/>
            <a:ext cx="18928080" cy="22976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19" y="2914016"/>
            <a:ext cx="9284017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19" y="4342130"/>
            <a:ext cx="9284017" cy="63866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0" y="2914016"/>
            <a:ext cx="9329738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0" y="4342130"/>
            <a:ext cx="9329738" cy="63866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1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021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6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792480"/>
            <a:ext cx="7078027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1711537"/>
            <a:ext cx="11109960" cy="8447617"/>
          </a:xfrm>
        </p:spPr>
        <p:txBody>
          <a:bodyPr/>
          <a:lstStyle>
            <a:lvl1pPr>
              <a:defRPr sz="5547"/>
            </a:lvl1pPr>
            <a:lvl2pPr>
              <a:defRPr sz="4853"/>
            </a:lvl2pPr>
            <a:lvl3pPr>
              <a:defRPr sz="4160"/>
            </a:lvl3pPr>
            <a:lvl4pPr>
              <a:defRPr sz="3467"/>
            </a:lvl4pPr>
            <a:lvl5pPr>
              <a:defRPr sz="3467"/>
            </a:lvl5pPr>
            <a:lvl6pPr>
              <a:defRPr sz="3467"/>
            </a:lvl6pPr>
            <a:lvl7pPr>
              <a:defRPr sz="3467"/>
            </a:lvl7pPr>
            <a:lvl8pPr>
              <a:defRPr sz="3467"/>
            </a:lvl8pPr>
            <a:lvl9pPr>
              <a:defRPr sz="34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3566160"/>
            <a:ext cx="7078027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742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792480"/>
            <a:ext cx="7078027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1711537"/>
            <a:ext cx="11109960" cy="8447617"/>
          </a:xfrm>
        </p:spPr>
        <p:txBody>
          <a:bodyPr anchor="t"/>
          <a:lstStyle>
            <a:lvl1pPr marL="0" indent="0">
              <a:buNone/>
              <a:defRPr sz="5547"/>
            </a:lvl1pPr>
            <a:lvl2pPr marL="792465" indent="0">
              <a:buNone/>
              <a:defRPr sz="4853"/>
            </a:lvl2pPr>
            <a:lvl3pPr marL="1584930" indent="0">
              <a:buNone/>
              <a:defRPr sz="4160"/>
            </a:lvl3pPr>
            <a:lvl4pPr marL="2377394" indent="0">
              <a:buNone/>
              <a:defRPr sz="3467"/>
            </a:lvl4pPr>
            <a:lvl5pPr marL="3169859" indent="0">
              <a:buNone/>
              <a:defRPr sz="3467"/>
            </a:lvl5pPr>
            <a:lvl6pPr marL="3962324" indent="0">
              <a:buNone/>
              <a:defRPr sz="3467"/>
            </a:lvl6pPr>
            <a:lvl7pPr marL="4754789" indent="0">
              <a:buNone/>
              <a:defRPr sz="3467"/>
            </a:lvl7pPr>
            <a:lvl8pPr marL="5547253" indent="0">
              <a:buNone/>
              <a:defRPr sz="3467"/>
            </a:lvl8pPr>
            <a:lvl9pPr marL="6339718" indent="0">
              <a:buNone/>
              <a:defRPr sz="34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3566160"/>
            <a:ext cx="7078027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23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632884"/>
            <a:ext cx="18928080" cy="2297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3164417"/>
            <a:ext cx="18928080" cy="7542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11017674"/>
            <a:ext cx="493776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58DEB-3A7E-438B-AD54-34395EE32359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11017674"/>
            <a:ext cx="740664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11017674"/>
            <a:ext cx="493776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0FECD-FE97-47B2-AB75-256749336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259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584930" rtl="0" eaLnBrk="1" latinLnBrk="0" hangingPunct="1">
        <a:lnSpc>
          <a:spcPct val="90000"/>
        </a:lnSpc>
        <a:spcBef>
          <a:spcPct val="0"/>
        </a:spcBef>
        <a:buNone/>
        <a:defRPr sz="76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6232" indent="-396232" algn="l" defTabSz="1584930" rtl="0" eaLnBrk="1" latinLnBrk="0" hangingPunct="1">
        <a:lnSpc>
          <a:spcPct val="90000"/>
        </a:lnSpc>
        <a:spcBef>
          <a:spcPts val="1733"/>
        </a:spcBef>
        <a:buFont typeface="Arial" panose="020B0604020202020204" pitchFamily="34" charset="0"/>
        <a:buChar char="•"/>
        <a:defRPr sz="4853" kern="1200">
          <a:solidFill>
            <a:schemeClr val="tx1"/>
          </a:solidFill>
          <a:latin typeface="+mn-lt"/>
          <a:ea typeface="+mn-ea"/>
          <a:cs typeface="+mn-cs"/>
        </a:defRPr>
      </a:lvl1pPr>
      <a:lvl2pPr marL="118869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4160" kern="1200">
          <a:solidFill>
            <a:schemeClr val="tx1"/>
          </a:solidFill>
          <a:latin typeface="+mn-lt"/>
          <a:ea typeface="+mn-ea"/>
          <a:cs typeface="+mn-cs"/>
        </a:defRPr>
      </a:lvl2pPr>
      <a:lvl3pPr marL="1981162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77362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56609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435855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515102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94348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735950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1pPr>
      <a:lvl2pPr marL="792465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2pPr>
      <a:lvl3pPr marL="158493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3pPr>
      <a:lvl4pPr marL="237739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16985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396232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475478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547253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339718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4B0C9EFD-602C-C4C7-0176-C6A76041A0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199"/>
          <a:stretch/>
        </p:blipFill>
        <p:spPr>
          <a:xfrm>
            <a:off x="10881338" y="1713428"/>
            <a:ext cx="10972823" cy="4323323"/>
          </a:xfrm>
          <a:prstGeom prst="rect">
            <a:avLst/>
          </a:prstGeom>
        </p:spPr>
      </p:pic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765D2CAE-6078-3273-D1DE-4562B283D7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199"/>
          <a:stretch/>
        </p:blipFill>
        <p:spPr>
          <a:xfrm>
            <a:off x="10881361" y="6812497"/>
            <a:ext cx="10972823" cy="4323323"/>
          </a:xfrm>
          <a:prstGeom prst="rect">
            <a:avLst/>
          </a:prstGeom>
        </p:spPr>
      </p:pic>
      <p:pic>
        <p:nvPicPr>
          <p:cNvPr id="9" name="Picture 8" descr="A map of the world with red and blue spots&#10;&#10;Description automatically generated">
            <a:extLst>
              <a:ext uri="{FF2B5EF4-FFF2-40B4-BE49-F238E27FC236}">
                <a16:creationId xmlns:a16="http://schemas.microsoft.com/office/drawing/2014/main" id="{E040AA3B-33EA-AA6E-B459-537578550C8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59" b="21199"/>
          <a:stretch/>
        </p:blipFill>
        <p:spPr>
          <a:xfrm>
            <a:off x="1" y="6803978"/>
            <a:ext cx="10648121" cy="4323324"/>
          </a:xfrm>
          <a:prstGeom prst="rect">
            <a:avLst/>
          </a:prstGeom>
        </p:spPr>
      </p:pic>
      <p:pic>
        <p:nvPicPr>
          <p:cNvPr id="11" name="Picture 10" descr="A map of the world&#10;&#10;Description automatically generated">
            <a:extLst>
              <a:ext uri="{FF2B5EF4-FFF2-40B4-BE49-F238E27FC236}">
                <a16:creationId xmlns:a16="http://schemas.microsoft.com/office/drawing/2014/main" id="{AEF82EF5-1219-F4D0-A64C-691A1F4E80D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78" b="21199"/>
          <a:stretch/>
        </p:blipFill>
        <p:spPr>
          <a:xfrm>
            <a:off x="0" y="1658376"/>
            <a:ext cx="10667994" cy="43233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F9B45F-8F40-4A6F-E3C6-77F6C6E3BA42}"/>
              </a:ext>
            </a:extLst>
          </p:cNvPr>
          <p:cNvSpPr txBox="1"/>
          <p:nvPr/>
        </p:nvSpPr>
        <p:spPr>
          <a:xfrm>
            <a:off x="2153921" y="2355544"/>
            <a:ext cx="1914307" cy="584775"/>
          </a:xfrm>
          <a:prstGeom prst="rect">
            <a:avLst/>
          </a:prstGeom>
          <a:solidFill>
            <a:schemeClr val="bg1">
              <a:alpha val="30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Region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384A40-0C59-4AB3-1114-0885CCBA5FC2}"/>
              </a:ext>
            </a:extLst>
          </p:cNvPr>
          <p:cNvSpPr txBox="1"/>
          <p:nvPr/>
        </p:nvSpPr>
        <p:spPr>
          <a:xfrm>
            <a:off x="6207761" y="2093636"/>
            <a:ext cx="1914307" cy="584775"/>
          </a:xfrm>
          <a:prstGeom prst="rect">
            <a:avLst/>
          </a:prstGeom>
          <a:solidFill>
            <a:schemeClr val="bg1">
              <a:alpha val="30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Region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3B74E3-77F1-EE4A-5CB0-7D7B716007D4}"/>
              </a:ext>
            </a:extLst>
          </p:cNvPr>
          <p:cNvSpPr txBox="1"/>
          <p:nvPr/>
        </p:nvSpPr>
        <p:spPr>
          <a:xfrm>
            <a:off x="13952341" y="3568291"/>
            <a:ext cx="1914307" cy="584775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Region 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C2B70A-A94A-BCC8-895A-1198A85D3157}"/>
              </a:ext>
            </a:extLst>
          </p:cNvPr>
          <p:cNvSpPr txBox="1"/>
          <p:nvPr/>
        </p:nvSpPr>
        <p:spPr>
          <a:xfrm>
            <a:off x="18229701" y="5800002"/>
            <a:ext cx="1914307" cy="58477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Region 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0DA8EA-A044-1EA1-CDCB-998C9A4E8130}"/>
              </a:ext>
            </a:extLst>
          </p:cNvPr>
          <p:cNvSpPr txBox="1"/>
          <p:nvPr/>
        </p:nvSpPr>
        <p:spPr>
          <a:xfrm>
            <a:off x="110808" y="1400503"/>
            <a:ext cx="7264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3DBE72-E5EB-FD66-D0D4-1371A57D2CB6}"/>
              </a:ext>
            </a:extLst>
          </p:cNvPr>
          <p:cNvSpPr txBox="1"/>
          <p:nvPr/>
        </p:nvSpPr>
        <p:spPr>
          <a:xfrm>
            <a:off x="11296968" y="1400503"/>
            <a:ext cx="7264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B)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3996AA-3CD1-7D82-F5A5-588E654744A2}"/>
              </a:ext>
            </a:extLst>
          </p:cNvPr>
          <p:cNvSpPr txBox="1"/>
          <p:nvPr/>
        </p:nvSpPr>
        <p:spPr>
          <a:xfrm>
            <a:off x="90935" y="6575826"/>
            <a:ext cx="7264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C)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13D1B7-C367-9719-F274-EF24E6FD7D5D}"/>
              </a:ext>
            </a:extLst>
          </p:cNvPr>
          <p:cNvSpPr txBox="1"/>
          <p:nvPr/>
        </p:nvSpPr>
        <p:spPr>
          <a:xfrm>
            <a:off x="11296967" y="6700351"/>
            <a:ext cx="7264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D)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D69553-09DA-3FEF-7529-C91C46DFE776}"/>
              </a:ext>
            </a:extLst>
          </p:cNvPr>
          <p:cNvSpPr txBox="1"/>
          <p:nvPr/>
        </p:nvSpPr>
        <p:spPr>
          <a:xfrm>
            <a:off x="879245" y="1400504"/>
            <a:ext cx="43973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2015 Reference Period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5557E7-D45D-F764-B5AD-84649FD2EF3C}"/>
              </a:ext>
            </a:extLst>
          </p:cNvPr>
          <p:cNvSpPr txBox="1"/>
          <p:nvPr/>
        </p:nvSpPr>
        <p:spPr>
          <a:xfrm>
            <a:off x="2519681" y="483462"/>
            <a:ext cx="61569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Temperature Anomalies</a:t>
            </a:r>
            <a:endParaRPr lang="en-US" sz="40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F9FE60-6A5F-7200-D25E-BAB74265873E}"/>
              </a:ext>
            </a:extLst>
          </p:cNvPr>
          <p:cNvSpPr txBox="1"/>
          <p:nvPr/>
        </p:nvSpPr>
        <p:spPr>
          <a:xfrm>
            <a:off x="13655041" y="483462"/>
            <a:ext cx="615695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Precipitation Anomalies</a:t>
            </a:r>
            <a:endParaRPr lang="en-US" sz="40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11650A-6EDA-9BBE-9AC0-D07EBB365E57}"/>
              </a:ext>
            </a:extLst>
          </p:cNvPr>
          <p:cNvSpPr txBox="1"/>
          <p:nvPr/>
        </p:nvSpPr>
        <p:spPr>
          <a:xfrm>
            <a:off x="915045" y="6573422"/>
            <a:ext cx="34868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2022 Sigma event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C870D57-DCF9-FC26-FE67-0C3B0A95A811}"/>
              </a:ext>
            </a:extLst>
          </p:cNvPr>
          <p:cNvSpPr txBox="1"/>
          <p:nvPr/>
        </p:nvSpPr>
        <p:spPr>
          <a:xfrm>
            <a:off x="12116527" y="6700352"/>
            <a:ext cx="34868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2016 Sigma event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167F76-8F5C-7385-98BC-7B4A0B04AB30}"/>
              </a:ext>
            </a:extLst>
          </p:cNvPr>
          <p:cNvSpPr txBox="1"/>
          <p:nvPr/>
        </p:nvSpPr>
        <p:spPr>
          <a:xfrm>
            <a:off x="12164441" y="1400504"/>
            <a:ext cx="43973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2015 Reference Period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5AC24C-4069-E960-4EB0-A87BD244FEA6}"/>
              </a:ext>
            </a:extLst>
          </p:cNvPr>
          <p:cNvSpPr txBox="1"/>
          <p:nvPr/>
        </p:nvSpPr>
        <p:spPr>
          <a:xfrm>
            <a:off x="388288" y="8681084"/>
            <a:ext cx="1140056" cy="461665"/>
          </a:xfrm>
          <a:prstGeom prst="rect">
            <a:avLst/>
          </a:prstGeom>
          <a:solidFill>
            <a:schemeClr val="bg1">
              <a:alpha val="30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+2.4</a:t>
            </a:r>
            <a:r>
              <a:rPr lang="en-US" sz="24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US" sz="2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CCBA24-87EF-B8E1-0A3C-C6EB93B0AF41}"/>
              </a:ext>
            </a:extLst>
          </p:cNvPr>
          <p:cNvSpPr txBox="1"/>
          <p:nvPr/>
        </p:nvSpPr>
        <p:spPr>
          <a:xfrm>
            <a:off x="4549383" y="8455123"/>
            <a:ext cx="1140056" cy="461665"/>
          </a:xfrm>
          <a:prstGeom prst="rect">
            <a:avLst/>
          </a:prstGeom>
          <a:solidFill>
            <a:schemeClr val="bg1">
              <a:alpha val="30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+3.9</a:t>
            </a:r>
            <a:r>
              <a:rPr lang="en-US" sz="24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US" sz="2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3D16CE-B05B-032E-AD06-53D6403AF1E9}"/>
              </a:ext>
            </a:extLst>
          </p:cNvPr>
          <p:cNvSpPr txBox="1"/>
          <p:nvPr/>
        </p:nvSpPr>
        <p:spPr>
          <a:xfrm>
            <a:off x="14603161" y="8685956"/>
            <a:ext cx="1263487" cy="461665"/>
          </a:xfrm>
          <a:prstGeom prst="rect">
            <a:avLst/>
          </a:prstGeom>
          <a:solidFill>
            <a:schemeClr val="bg1">
              <a:alpha val="30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-22 mm</a:t>
            </a:r>
            <a:endParaRPr lang="en-US" sz="2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013B77-B6D4-4091-45CC-6ACE6025E210}"/>
              </a:ext>
            </a:extLst>
          </p:cNvPr>
          <p:cNvSpPr txBox="1"/>
          <p:nvPr/>
        </p:nvSpPr>
        <p:spPr>
          <a:xfrm>
            <a:off x="18803100" y="11017132"/>
            <a:ext cx="1263487" cy="461665"/>
          </a:xfrm>
          <a:prstGeom prst="rect">
            <a:avLst/>
          </a:prstGeom>
          <a:solidFill>
            <a:schemeClr val="bg1">
              <a:alpha val="30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-45 mm</a:t>
            </a:r>
            <a:endParaRPr lang="en-US" sz="2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3ABCED3-D897-0DB2-C45B-2AD70EF5552B}"/>
              </a:ext>
            </a:extLst>
          </p:cNvPr>
          <p:cNvCxnSpPr/>
          <p:nvPr/>
        </p:nvCxnSpPr>
        <p:spPr>
          <a:xfrm>
            <a:off x="10972800" y="1365402"/>
            <a:ext cx="0" cy="988256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5783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1082</TotalTime>
  <Words>42</Words>
  <Application>Microsoft Office PowerPoint</Application>
  <PresentationFormat>Custom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Bryce Currey</dc:creator>
  <cp:lastModifiedBy>Bryce Currey</cp:lastModifiedBy>
  <cp:revision>1</cp:revision>
  <dcterms:created xsi:type="dcterms:W3CDTF">2023-10-04T23:03:20Z</dcterms:created>
  <dcterms:modified xsi:type="dcterms:W3CDTF">2023-11-21T16:39:43Z</dcterms:modified>
</cp:coreProperties>
</file>

<file path=docProps/thumbnail.jpeg>
</file>